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
  </p:notesMasterIdLst>
  <p:handoutMasterIdLst>
    <p:handoutMasterId r:id="rId6"/>
  </p:handoutMasterIdLst>
  <p:sldIdLst>
    <p:sldId id="354" r:id="rId2"/>
    <p:sldId id="353" r:id="rId3"/>
    <p:sldId id="355" r:id="rId4"/>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180F9B"/>
    <a:srgbClr val="002F57"/>
    <a:srgbClr val="201258"/>
    <a:srgbClr val="FFCC99"/>
    <a:srgbClr val="99CCFF"/>
    <a:srgbClr val="CCECFF"/>
    <a:srgbClr val="641B56"/>
    <a:srgbClr val="006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321" autoAdjust="0"/>
    <p:restoredTop sz="87950" autoAdjust="0"/>
  </p:normalViewPr>
  <p:slideViewPr>
    <p:cSldViewPr snapToGrid="0" snapToObjects="1">
      <p:cViewPr>
        <p:scale>
          <a:sx n="100" d="100"/>
          <a:sy n="100" d="100"/>
        </p:scale>
        <p:origin x="-696" y="-60"/>
      </p:cViewPr>
      <p:guideLst>
        <p:guide orient="horz" pos="4032"/>
        <p:guide orient="horz" pos="76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73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136" y="4561312"/>
            <a:ext cx="5366931" cy="4320375"/>
          </a:xfrm>
          <a:prstGeom prst="rect">
            <a:avLst/>
          </a:prstGeom>
          <a:noFill/>
          <a:ln w="12700">
            <a:noFill/>
            <a:miter lim="800000"/>
            <a:headEnd/>
            <a:tailEnd/>
          </a:ln>
          <a:effectLst/>
        </p:spPr>
        <p:txBody>
          <a:bodyPr vert="horz" wrap="square" lIns="95873" tIns="47095" rIns="95873" bIns="470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257300" y="719138"/>
            <a:ext cx="4802188" cy="360045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746770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
        <p:nvSpPr>
          <p:cNvPr id="104455" name="Rectangle 7"/>
          <p:cNvSpPr>
            <a:spLocks noChangeArrowheads="1"/>
          </p:cNvSpPr>
          <p:nvPr/>
        </p:nvSpPr>
        <p:spPr bwMode="auto">
          <a:xfrm>
            <a:off x="404813" y="6083300"/>
            <a:ext cx="2016125" cy="393700"/>
          </a:xfrm>
          <a:prstGeom prst="rect">
            <a:avLst/>
          </a:prstGeom>
          <a:noFill/>
          <a:ln w="12700">
            <a:noFill/>
            <a:miter lim="800000"/>
            <a:headEnd/>
            <a:tailEnd/>
          </a:ln>
          <a:effectLst/>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pic>
        <p:nvPicPr>
          <p:cNvPr id="104457" name="Picture 9" descr="D:\Vugraph Info\Vugraph Templates\Templates-NEW-NMP and Bureau\ident_4_onscreen_png.png"/>
          <p:cNvPicPr>
            <a:picLocks noChangeAspect="1" noChangeArrowheads="1"/>
          </p:cNvPicPr>
          <p:nvPr/>
        </p:nvPicPr>
        <p:blipFill>
          <a:blip r:embed="rId2" cstate="print">
            <a:lum bright="100000"/>
          </a:blip>
          <a:srcRect/>
          <a:stretch>
            <a:fillRect/>
          </a:stretch>
        </p:blipFill>
        <p:spPr bwMode="black">
          <a:xfrm>
            <a:off x="457200" y="461963"/>
            <a:ext cx="2057400" cy="7572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5" name="Picture 11" descr="D:\Vugraph Info\Vugraph Templates\Templates-NEW-NMP and Bureau\ident-small_4_onscreen_png.png"/>
          <p:cNvPicPr>
            <a:picLocks noChangeAspect="1" noChangeArrowheads="1"/>
          </p:cNvPicPr>
          <p:nvPr/>
        </p:nvPicPr>
        <p:blipFill>
          <a:blip r:embed="rId13" cstate="print">
            <a:biLevel thresh="25000"/>
            <a:extLst>
              <a:ext uri="{BEBA8EAE-BF5A-486C-A8C5-ECC9F3942E4B}">
                <a14:imgProps xmlns:a14="http://schemas.microsoft.com/office/drawing/2010/main">
                  <a14:imgLayer r:embed="rId14">
                    <a14:imgEffect>
                      <a14:brightnessContrast bright="100000" contrast="-100000"/>
                    </a14:imgEffect>
                  </a14:imgLayer>
                </a14:imgProps>
              </a:ext>
            </a:extLst>
          </a:blip>
          <a:srcRect/>
          <a:stretch>
            <a:fillRect/>
          </a:stretch>
        </p:blipFill>
        <p:spPr bwMode="black">
          <a:xfrm>
            <a:off x="228600" y="6372226"/>
            <a:ext cx="1143000" cy="420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42" t="3472" r="10441" b="24028"/>
          <a:stretch/>
        </p:blipFill>
        <p:spPr>
          <a:xfrm>
            <a:off x="4549172" y="3446455"/>
            <a:ext cx="2640316" cy="323531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55" t="4445" r="10210" b="4028"/>
          <a:stretch/>
        </p:blipFill>
        <p:spPr>
          <a:xfrm>
            <a:off x="1937352" y="3446456"/>
            <a:ext cx="2611820" cy="323531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924" t="4028" r="6587" b="10741"/>
          <a:stretch/>
        </p:blipFill>
        <p:spPr>
          <a:xfrm>
            <a:off x="1937352" y="201953"/>
            <a:ext cx="2611820" cy="324450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9760" t="44861" r="20481" b="13334"/>
          <a:stretch/>
        </p:blipFill>
        <p:spPr>
          <a:xfrm>
            <a:off x="4549172" y="201953"/>
            <a:ext cx="2656882" cy="3244502"/>
          </a:xfrm>
          <a:prstGeom prst="rect">
            <a:avLst/>
          </a:prstGeom>
        </p:spPr>
      </p:pic>
    </p:spTree>
    <p:extLst>
      <p:ext uri="{BB962C8B-B14F-4D97-AF65-F5344CB8AC3E}">
        <p14:creationId xmlns:p14="http://schemas.microsoft.com/office/powerpoint/2010/main" val="350301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188" t="4306" r="2010" b="3889"/>
          <a:stretch/>
        </p:blipFill>
        <p:spPr>
          <a:xfrm>
            <a:off x="2038350" y="295275"/>
            <a:ext cx="5076825" cy="6296026"/>
          </a:xfrm>
          <a:prstGeom prst="rect">
            <a:avLst/>
          </a:prstGeom>
        </p:spPr>
      </p:pic>
    </p:spTree>
    <p:extLst>
      <p:ext uri="{BB962C8B-B14F-4D97-AF65-F5344CB8AC3E}">
        <p14:creationId xmlns:p14="http://schemas.microsoft.com/office/powerpoint/2010/main" val="2130047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833" y="1704975"/>
            <a:ext cx="6351392" cy="459104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729" t="4583" r="1830" b="4167"/>
          <a:stretch/>
        </p:blipFill>
        <p:spPr>
          <a:xfrm>
            <a:off x="219075" y="219074"/>
            <a:ext cx="2548134" cy="3152776"/>
          </a:xfrm>
          <a:prstGeom prst="rect">
            <a:avLst/>
          </a:prstGeom>
        </p:spPr>
      </p:pic>
    </p:spTree>
    <p:extLst>
      <p:ext uri="{BB962C8B-B14F-4D97-AF65-F5344CB8AC3E}">
        <p14:creationId xmlns:p14="http://schemas.microsoft.com/office/powerpoint/2010/main" val="3315451082"/>
      </p:ext>
    </p:extLst>
  </p:cSld>
  <p:clrMapOvr>
    <a:masterClrMapping/>
  </p:clrMapOvr>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21554</TotalTime>
  <Pages>4</Pages>
  <Words>0</Words>
  <Application>Microsoft Office PowerPoint</Application>
  <PresentationFormat>On-screen Show (4:3)</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Desktop</vt:lpstr>
      <vt:lpstr>PowerPoint Presentation</vt:lpstr>
      <vt:lpstr>PowerPoint Presentation</vt:lpstr>
      <vt:lpstr>PowerPoint Presentation</vt:lpstr>
    </vt:vector>
  </TitlesOfParts>
  <Company>USGS</Company>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Chaytor, Jason</cp:lastModifiedBy>
  <cp:revision>586</cp:revision>
  <cp:lastPrinted>2012-10-22T13:52:20Z</cp:lastPrinted>
  <dcterms:created xsi:type="dcterms:W3CDTF">1998-01-16T15:44:57Z</dcterms:created>
  <dcterms:modified xsi:type="dcterms:W3CDTF">2013-07-18T14:37:26Z</dcterms:modified>
</cp:coreProperties>
</file>